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75"/>
    <p:restoredTop sz="94647"/>
  </p:normalViewPr>
  <p:slideViewPr>
    <p:cSldViewPr snapToGrid="0" snapToObjects="1">
      <p:cViewPr varScale="1">
        <p:scale>
          <a:sx n="144" d="100"/>
          <a:sy n="144" d="100"/>
        </p:scale>
        <p:origin x="21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A32FE-2940-F04F-A9F3-2DD1794CE1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942919-B45B-FE48-A7F1-A8B56B5E68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08E7F-6B18-B245-80A0-02E511CB4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D08BB-28D0-BE42-A7C3-7D3CBE2E9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9A8FB-0483-0347-B0B0-60D09FB62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402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5FA1F1-9515-9948-AF4D-00521F8EE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341F36-56FD-1849-A1B2-83DB1B7C4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B67554-43F8-8E4F-85F4-7855C40B3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476B6F-ACC3-F34E-A3D9-82A396099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786EF-8762-7D46-A133-861D16BE9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23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12E511-B273-E54B-8CA8-A2F7F03EBD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B284F1-30DA-334C-9C3F-D5B52874C3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E74C8-415F-6345-8A4F-D97F5E0E1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804BBB-3300-634F-9D43-BD0DAA61A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0D0B6-125A-0044-9F9C-4C8C0B1F9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204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FC2C0-954C-DF47-808F-C75692852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DC061E-914E-9346-BF21-A2CE8FE7A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4DC59-3A36-4942-B5EA-B20A1D669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ECED36-81DE-5347-8035-F81BC6FB1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B390D7-BEBA-914A-BCA1-C52B21B21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850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C7EC9-5414-4048-96F0-4033AE43C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58529E-6667-B044-BAA0-EE243A778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BB765-649C-3C43-BD2A-4B46E0A82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16881-4579-6C4A-BE0E-AD76BFC9E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F983F-49F6-E042-A891-58CFF2D93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268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D9474-3D1E-374C-A12B-70F52AEF9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BE52B0-255B-814D-B0C2-51B1BA7A98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4BD1F9-C871-4B44-B044-1174F9238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7D0171-8EBC-0E4B-8941-9D4F430BD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969850-2A22-884E-8D91-5324AAECD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EF2182-E586-7D40-8DCE-B865849DF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4765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DA48D-C003-F541-B1D8-8601D96F68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16C926-E846-4140-B5D7-8358675B4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0224E6-581A-FA4E-9A98-D6D8E455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9CABA5-9EEA-4942-A069-C9D2705F6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D172DF-AA43-E54B-AA75-9F6A2B0B59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C371DF-9333-FA47-80BF-ED9A0E2302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1EF2A2-8863-DF42-B6E7-F400C6C4B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9646E0-BBEC-8949-B228-968E39113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6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2824A-FDE8-3344-92C3-EA00C16D9A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1344CE-EADD-F141-80BD-5D7F2C434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8E61D7-DC8F-2D41-AD25-2C2CFF942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E902BF-D704-344F-94E0-017177651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764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5D86FC-07CB-9D42-BE40-E5081B5B2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7D6379-BD11-6243-B21F-3787C922A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A29D50-4687-8B45-B78B-60CF60E7B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765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CB2FA-5208-3B47-930C-44F1DD89D8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BA2EC-3A2F-A64A-91FD-BFF378FCD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B249BD-9F9B-9B4F-B68B-B642C385AE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4AC7E2-6B60-7F45-AD0A-07F52C3B6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13AE2C-CE33-874F-92D1-4788E4074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071AB8-510C-AA46-9660-24E2224CB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15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90B09-F085-2B41-9F25-187B3F0C8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A4AFDD-E279-464D-AFCB-8B93AFE870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01C150-F4F1-1F45-AACB-E1BFA3745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275D2A-7269-4E47-A225-376B23184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D53677-FCF1-144E-8B79-230DD1C9A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503878-3A83-3A4E-BCDC-64E2F448A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228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9721EB-1DA6-D04A-8A18-A8BA3CCE3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D42BFC-7C99-3D4E-B156-AC5CB826D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95052-A6AE-A44E-8170-C4A3F1FF45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C39D9-264A-BF45-9145-5C84D0465730}" type="datetimeFigureOut">
              <a:rPr lang="en-US" smtClean="0"/>
              <a:t>10/10/18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6DFF1B-5AEF-2141-B3AC-B2E98F9E3C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25BCDE-16DF-494C-987A-2A9E9D620A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8C0BBC-0A4C-F342-B54A-4AD6C07873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486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5C1DB9C-A887-4740-9418-D3D7AB84D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107392-9F18-BF43-808C-9DEBF2840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44098" y="2471291"/>
            <a:ext cx="9144000" cy="1843257"/>
          </a:xfrm>
        </p:spPr>
        <p:txBody>
          <a:bodyPr>
            <a:normAutofit/>
          </a:bodyPr>
          <a:lstStyle/>
          <a:p>
            <a:r>
              <a:rPr lang="en-US" sz="11400" dirty="0">
                <a:latin typeface="HogwartsWizard" pitchFamily="2" charset="0"/>
              </a:rPr>
              <a:t>Wizardry</a:t>
            </a:r>
            <a:endParaRPr lang="en-US" sz="8000" dirty="0">
              <a:latin typeface="HogwartsWizard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61AE5-337D-F04D-8058-303A328593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8680" y="5134097"/>
            <a:ext cx="9144000" cy="1359533"/>
          </a:xfrm>
        </p:spPr>
        <p:txBody>
          <a:bodyPr/>
          <a:lstStyle/>
          <a:p>
            <a:pPr algn="l"/>
            <a:r>
              <a:rPr lang="en-US" dirty="0"/>
              <a:t>@</a:t>
            </a:r>
            <a:r>
              <a:rPr lang="en-US" dirty="0" err="1"/>
              <a:t>mikegeyser</a:t>
            </a:r>
            <a:endParaRPr lang="en-US" dirty="0"/>
          </a:p>
          <a:p>
            <a:pPr algn="l"/>
            <a:r>
              <a:rPr lang="en-US" dirty="0"/>
              <a:t>GDG Johannesburg</a:t>
            </a:r>
          </a:p>
          <a:p>
            <a:pPr algn="l"/>
            <a:r>
              <a:rPr lang="en-US" dirty="0"/>
              <a:t>10 October 2018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18F060C1-9720-B945-A6CF-115F646FE6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43164" y="1240406"/>
            <a:ext cx="61087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562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BD80-2A46-E642-83F9-F51A077D9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 + GDE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FCCF2-493C-EF4B-B4EF-26ABECB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455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BD80-2A46-E642-83F9-F51A077D9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BBD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FCCF2-493C-EF4B-B4EF-26ABECB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840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BD80-2A46-E642-83F9-F51A077D9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Jozi.JS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FCCF2-493C-EF4B-B4EF-26ABECB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871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BD80-2A46-E642-83F9-F51A077D9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Progressive Web Apps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FCCF2-493C-EF4B-B4EF-26ABECB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129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BD80-2A46-E642-83F9-F51A077D9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Worker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FCCF2-493C-EF4B-B4EF-26ABECB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59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BD80-2A46-E642-83F9-F51A077D9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FCCF2-493C-EF4B-B4EF-26ABECB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218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BD80-2A46-E642-83F9-F51A077D9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FCCF2-493C-EF4B-B4EF-26ABECB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549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6BD80-2A46-E642-83F9-F51A077D9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Wizzards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FCCF2-493C-EF4B-B4EF-26ABECB0E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8927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25</Words>
  <Application>Microsoft Macintosh PowerPoint</Application>
  <PresentationFormat>Widescreen</PresentationFormat>
  <Paragraphs>12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HogwartsWizard</vt:lpstr>
      <vt:lpstr>Office Theme</vt:lpstr>
      <vt:lpstr>Wizardry</vt:lpstr>
      <vt:lpstr>Me + GDE</vt:lpstr>
      <vt:lpstr>BBD</vt:lpstr>
      <vt:lpstr>Jozi.JS</vt:lpstr>
      <vt:lpstr>Progressive Web Apps</vt:lpstr>
      <vt:lpstr>Service Worker Diagram</vt:lpstr>
      <vt:lpstr>Workbox</vt:lpstr>
      <vt:lpstr>Code slide</vt:lpstr>
      <vt:lpstr>Wizzards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Wizardry</dc:title>
  <dc:creator>Michael Geyser</dc:creator>
  <cp:lastModifiedBy>Michael Geyser</cp:lastModifiedBy>
  <cp:revision>4</cp:revision>
  <dcterms:created xsi:type="dcterms:W3CDTF">2018-10-10T06:03:34Z</dcterms:created>
  <dcterms:modified xsi:type="dcterms:W3CDTF">2018-10-10T07:34:52Z</dcterms:modified>
</cp:coreProperties>
</file>

<file path=docProps/thumbnail.jpeg>
</file>